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567748-5F37-55E9-B6A7-442A3861B9F0}" v="29" dt="2020-02-29T15:44:51.1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6" d="100"/>
          <a:sy n="76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F9C22-5013-4D32-8FCF-7F4A8E172A14}" type="datetimeFigureOut">
              <a:rPr lang="en-US"/>
              <a:t>2/29/2020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864E5-A6A0-41AE-8897-FB4F4D95D18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868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864E5-A6A0-41AE-8897-FB4F4D95D182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26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864E5-A6A0-41AE-8897-FB4F4D95D182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21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57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17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8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4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06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8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8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9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4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8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22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25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23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87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6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9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8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signupgenius.com/go/30e0f45aaa92da0fa7-ridgecrest1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s://creativecommons.org/licenses/by-sa/3.0/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1533" y="-563675"/>
            <a:ext cx="9172222" cy="171026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92D050"/>
                </a:solidFill>
                <a:cs typeface="Calibri Light"/>
              </a:rPr>
              <a:t>Ridgecrest Music Open House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0526" y="1240477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RIS Music Department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8652" y="1295837"/>
            <a:ext cx="2592682" cy="3416320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  <a:highlight>
                  <a:srgbClr val="FFFF00"/>
                </a:highlight>
              </a:rPr>
              <a:t>Monday, March 23th, 2020</a:t>
            </a:r>
          </a:p>
          <a:p>
            <a:pPr algn="ctr"/>
            <a:r>
              <a:rPr lang="en-US" dirty="0">
                <a:solidFill>
                  <a:srgbClr val="00B0F0"/>
                </a:solidFill>
                <a:highlight>
                  <a:srgbClr val="FFFF00"/>
                </a:highlight>
                <a:cs typeface="Calibri"/>
              </a:rPr>
              <a:t>From 6:00-6:30PM in </a:t>
            </a:r>
          </a:p>
          <a:p>
            <a:pPr algn="ctr"/>
            <a:r>
              <a:rPr lang="en-US" dirty="0">
                <a:solidFill>
                  <a:srgbClr val="00B0F0"/>
                </a:solidFill>
                <a:highlight>
                  <a:srgbClr val="FFFF00"/>
                </a:highlight>
                <a:cs typeface="Calibri"/>
              </a:rPr>
              <a:t>Room 102</a:t>
            </a:r>
            <a:endParaRPr lang="en-US" dirty="0">
              <a:highlight>
                <a:srgbClr val="FFFF00"/>
              </a:highlight>
            </a:endParaRPr>
          </a:p>
          <a:p>
            <a:pPr algn="ctr"/>
            <a:r>
              <a:rPr lang="en-US" dirty="0">
                <a:solidFill>
                  <a:srgbClr val="00B0F0"/>
                </a:solidFill>
                <a:highlight>
                  <a:srgbClr val="FFFF00"/>
                </a:highlight>
                <a:cs typeface="Calibri"/>
              </a:rPr>
              <a:t>RSVP If You Are Attending on the Sign Up Genius Link At:</a:t>
            </a:r>
          </a:p>
          <a:p>
            <a:pPr algn="ctr"/>
            <a:r>
              <a:rPr lang="en-US" dirty="0">
                <a:solidFill>
                  <a:srgbClr val="000000"/>
                </a:solidFill>
                <a:cs typeface="Calibri"/>
                <a:hlinkClick r:id="rId3"/>
              </a:rPr>
              <a:t>https://www.signupgenius.com/go/30e0f45aaa92da0fa7-ridgecrest1</a:t>
            </a:r>
            <a:endParaRPr lang="en-US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254" y="1960325"/>
            <a:ext cx="2743200" cy="127571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5855" y="3587189"/>
            <a:ext cx="1747897" cy="174789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858" y="4680211"/>
            <a:ext cx="2143125" cy="214312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7637" y="5774205"/>
            <a:ext cx="1905000" cy="6286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3644" y="4323861"/>
            <a:ext cx="2143125" cy="214312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6583" y="2179502"/>
            <a:ext cx="1524000" cy="2286000"/>
          </a:xfrm>
          <a:prstGeom prst="rect">
            <a:avLst/>
          </a:prstGeom>
        </p:spPr>
      </p:pic>
      <p:pic>
        <p:nvPicPr>
          <p:cNvPr id="4" name="Picture 7" descr="A close up of a violin&#10;&#10;Description generated with very high confidence">
            <a:extLst>
              <a:ext uri="{FF2B5EF4-FFF2-40B4-BE49-F238E27FC236}">
                <a16:creationId xmlns:a16="http://schemas.microsoft.com/office/drawing/2014/main" id="{FDC02CC4-5416-401D-8FAB-D1E6025768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635066" y="321652"/>
            <a:ext cx="2404534" cy="26304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37729F-F124-4243-A831-4788A53E5E05}"/>
              </a:ext>
            </a:extLst>
          </p:cNvPr>
          <p:cNvSpPr txBox="1"/>
          <p:nvPr/>
        </p:nvSpPr>
        <p:spPr>
          <a:xfrm>
            <a:off x="9230548" y="3159007"/>
            <a:ext cx="2743200" cy="31750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 dirty="0">
              <a:cs typeface="Calibri"/>
            </a:endParaRPr>
          </a:p>
        </p:txBody>
      </p:sp>
      <p:pic>
        <p:nvPicPr>
          <p:cNvPr id="11" name="Picture 11" descr="A close up of a violin&#10;&#10;Description generated with high confidence">
            <a:extLst>
              <a:ext uri="{FF2B5EF4-FFF2-40B4-BE49-F238E27FC236}">
                <a16:creationId xmlns:a16="http://schemas.microsoft.com/office/drawing/2014/main" id="{656782E1-5AC7-4E5F-A669-E773170EF1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326" y="237725"/>
            <a:ext cx="2489201" cy="344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Cornerstone</a:t>
            </a:r>
            <a:endParaRPr lang="en-US" dirty="0"/>
          </a:p>
          <a:p>
            <a:r>
              <a:rPr lang="en-US"/>
              <a:t>Vista Grande</a:t>
            </a:r>
            <a:endParaRPr lang="en-US" dirty="0"/>
          </a:p>
          <a:p>
            <a:r>
              <a:rPr lang="en-US"/>
              <a:t>Soleado</a:t>
            </a:r>
            <a:endParaRPr lang="en-US" dirty="0"/>
          </a:p>
          <a:p>
            <a:r>
              <a:rPr lang="en-US"/>
              <a:t>Montemalaga</a:t>
            </a:r>
            <a:endParaRPr lang="en-US" dirty="0"/>
          </a:p>
          <a:p>
            <a:r>
              <a:rPr lang="en-US"/>
              <a:t>Pen High School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998" y="110676"/>
            <a:ext cx="2514600" cy="1819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0" y="158168"/>
            <a:ext cx="2190750" cy="2095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344" y="4886146"/>
            <a:ext cx="2743200" cy="1543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7602" y="1273386"/>
            <a:ext cx="2628900" cy="1743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4458" y="4521745"/>
            <a:ext cx="2743200" cy="1569660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r>
              <a:rPr lang="en-US" sz="2400" dirty="0"/>
              <a:t>Music Open House and Auditions at RIS, room 102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929" y="5912703"/>
            <a:ext cx="3278414" cy="646331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dirty="0"/>
              <a:t>Contact Mrs. Lewis-Wang at lewiswang@pvpusd.net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4809" y="3527060"/>
            <a:ext cx="1828800" cy="25050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7876" y="2377105"/>
            <a:ext cx="2143125" cy="2143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8890" y="4521745"/>
            <a:ext cx="2143125" cy="21431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4843" y="23771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365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74</Words>
  <Application>Microsoft Office PowerPoint</Application>
  <PresentationFormat>Widescreen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Wingdings 3</vt:lpstr>
      <vt:lpstr>Ion Boardroom</vt:lpstr>
      <vt:lpstr>Ridgecrest Music Open House</vt:lpstr>
      <vt:lpstr>Schools: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Qiang Wang</dc:creator>
  <cp:lastModifiedBy>Jacqueline Lewis-Wang</cp:lastModifiedBy>
  <cp:revision>95</cp:revision>
  <dcterms:created xsi:type="dcterms:W3CDTF">2013-07-15T20:26:40Z</dcterms:created>
  <dcterms:modified xsi:type="dcterms:W3CDTF">2020-02-29T15:56:31Z</dcterms:modified>
</cp:coreProperties>
</file>